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2" r:id="rId2"/>
    <p:sldId id="276" r:id="rId3"/>
    <p:sldId id="277" r:id="rId4"/>
    <p:sldId id="283" r:id="rId5"/>
    <p:sldId id="259" r:id="rId6"/>
    <p:sldId id="261" r:id="rId7"/>
    <p:sldId id="279" r:id="rId8"/>
    <p:sldId id="264" r:id="rId9"/>
    <p:sldId id="275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8" r:id="rId21"/>
    <p:sldId id="281" r:id="rId2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EABA-5ACC-4B12-AC1B-57983975FA53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DEEFA-1F88-4844-BF93-EC5850E072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3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1274A858-54E2-4C8D-B5ED-F7B2A67EF606}" type="slidenum">
              <a:rPr lang="en-US" altLang="ja-JP"/>
              <a:pPr eaLnBrk="1" hangingPunct="1"/>
              <a:t>19</a:t>
            </a:fld>
            <a:endParaRPr lang="en-US" altLang="ja-JP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/>
              <a:t>Ju for Judo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GB" altLang="ja-JP" dirty="0" smtClean="0"/>
              <a:t>https://minnanokyozai.jp/kyozai/material/ISG00391/ISG00391.jpg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7255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access to the internet</a:t>
            </a:r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://www.youtube.com/watch?v=8j2aOAaHzoY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https://www.youtube.com/watch?v=7gHSHirjwCM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0D214-013A-4490-8D0A-5D2B6248258D}" type="slidenum">
              <a:rPr lang="en-GB" altLang="ja-JP" smtClean="0"/>
              <a:pPr>
                <a:defRPr/>
              </a:pPr>
              <a:t>7</a:t>
            </a:fld>
            <a:endParaRPr lang="en-GB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39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3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8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6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75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5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3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wav"/><Relationship Id="rId7" Type="http://schemas.openxmlformats.org/officeDocument/2006/relationships/image" Target="../media/image7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j2aOAaHzo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e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hyperlink" Target="erin_opening.wmv" TargetMode="Externa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hyperlink" Target="erin_opening.wmv" TargetMode="External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13" Type="http://schemas.openxmlformats.org/officeDocument/2006/relationships/image" Target="../media/image6.png"/><Relationship Id="rId3" Type="http://schemas.microsoft.com/office/2007/relationships/media" Target="../media/media7.wav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16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openxmlformats.org/officeDocument/2006/relationships/image" Target="../media/image15.png"/><Relationship Id="rId5" Type="http://schemas.microsoft.com/office/2007/relationships/media" Target="../media/media8.wav"/><Relationship Id="rId10" Type="http://schemas.openxmlformats.org/officeDocument/2006/relationships/hyperlink" Target="http://en.wikipedia.org/wiki/File:Sugimoris025.png" TargetMode="External"/><Relationship Id="rId4" Type="http://schemas.openxmlformats.org/officeDocument/2006/relationships/audio" Target="../media/media7.wav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12.wav"/><Relationship Id="rId13" Type="http://schemas.microsoft.com/office/2007/relationships/media" Target="../media/media15.wav"/><Relationship Id="rId18" Type="http://schemas.openxmlformats.org/officeDocument/2006/relationships/audio" Target="../media/media17.wav"/><Relationship Id="rId3" Type="http://schemas.microsoft.com/office/2007/relationships/media" Target="../media/media10.wav"/><Relationship Id="rId21" Type="http://schemas.openxmlformats.org/officeDocument/2006/relationships/slideLayout" Target="../slideLayouts/slideLayout4.xml"/><Relationship Id="rId7" Type="http://schemas.microsoft.com/office/2007/relationships/media" Target="../media/media12.wav"/><Relationship Id="rId12" Type="http://schemas.openxmlformats.org/officeDocument/2006/relationships/audio" Target="../media/media14.wav"/><Relationship Id="rId17" Type="http://schemas.microsoft.com/office/2007/relationships/media" Target="../media/media17.wav"/><Relationship Id="rId2" Type="http://schemas.openxmlformats.org/officeDocument/2006/relationships/audio" Target="../media/media9.wav"/><Relationship Id="rId16" Type="http://schemas.openxmlformats.org/officeDocument/2006/relationships/audio" Target="../media/media16.wav"/><Relationship Id="rId20" Type="http://schemas.openxmlformats.org/officeDocument/2006/relationships/audio" Target="../media/media18.wav"/><Relationship Id="rId1" Type="http://schemas.microsoft.com/office/2007/relationships/media" Target="../media/media9.wav"/><Relationship Id="rId6" Type="http://schemas.openxmlformats.org/officeDocument/2006/relationships/audio" Target="../media/media11.wav"/><Relationship Id="rId11" Type="http://schemas.microsoft.com/office/2007/relationships/media" Target="../media/media14.wav"/><Relationship Id="rId5" Type="http://schemas.microsoft.com/office/2007/relationships/media" Target="../media/media11.wav"/><Relationship Id="rId15" Type="http://schemas.microsoft.com/office/2007/relationships/media" Target="../media/media16.wav"/><Relationship Id="rId23" Type="http://schemas.openxmlformats.org/officeDocument/2006/relationships/image" Target="../media/image6.png"/><Relationship Id="rId10" Type="http://schemas.openxmlformats.org/officeDocument/2006/relationships/audio" Target="../media/media13.wav"/><Relationship Id="rId19" Type="http://schemas.microsoft.com/office/2007/relationships/media" Target="../media/media18.wav"/><Relationship Id="rId4" Type="http://schemas.openxmlformats.org/officeDocument/2006/relationships/audio" Target="../media/media10.wav"/><Relationship Id="rId9" Type="http://schemas.microsoft.com/office/2007/relationships/media" Target="../media/media13.wav"/><Relationship Id="rId14" Type="http://schemas.openxmlformats.org/officeDocument/2006/relationships/audio" Target="../media/media15.wav"/><Relationship Id="rId2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Numbers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4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60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461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1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268413"/>
            <a:ext cx="410051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029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484313"/>
            <a:ext cx="3832225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3</a:t>
            </a: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663055"/>
            <a:ext cx="4368800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92797"/>
            <a:ext cx="1416472" cy="154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892797"/>
            <a:ext cx="1416472" cy="1540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33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341438"/>
            <a:ext cx="378618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0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341438"/>
            <a:ext cx="429577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002" y="908720"/>
            <a:ext cx="2533637" cy="251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05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484313"/>
            <a:ext cx="4900613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/>
        </p:nvSpPr>
        <p:spPr>
          <a:xfrm rot="20989000">
            <a:off x="1796869" y="941062"/>
            <a:ext cx="3311433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3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6</a:t>
            </a:r>
            <a:endParaRPr lang="ja-JP" altLang="en-US" sz="3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894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732634" cy="480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dirty="0" smtClean="0">
                <a:solidFill>
                  <a:schemeClr val="tx1"/>
                </a:solidFill>
              </a:rPr>
              <a:t>7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849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280" y="28373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680" y="29897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080" y="31421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480" y="32945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880" y="3446920"/>
            <a:ext cx="1004888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203848" y="1340768"/>
            <a:ext cx="1226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1. Mon</a:t>
            </a:r>
            <a:endParaRPr kumimoji="1" lang="ja-JP" altLang="en-US" sz="2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8315" y="620688"/>
            <a:ext cx="1060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2</a:t>
            </a:r>
            <a:r>
              <a:rPr kumimoji="1" lang="en-US" altLang="ja-JP" sz="2800" dirty="0" smtClean="0"/>
              <a:t>. </a:t>
            </a:r>
            <a:r>
              <a:rPr lang="en-US" altLang="ja-JP" sz="2800" dirty="0"/>
              <a:t>Tue</a:t>
            </a:r>
            <a:endParaRPr kumimoji="1" lang="ja-JP" altLang="en-US" sz="2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63688" y="2377039"/>
            <a:ext cx="121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3</a:t>
            </a:r>
            <a:r>
              <a:rPr kumimoji="1" lang="en-US" altLang="ja-JP" sz="2800" dirty="0" smtClean="0"/>
              <a:t>. </a:t>
            </a:r>
            <a:r>
              <a:rPr lang="en-US" altLang="ja-JP" sz="2800" dirty="0"/>
              <a:t>Wed</a:t>
            </a:r>
            <a:endParaRPr kumimoji="1" lang="ja-JP" altLang="en-US" sz="2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827584" y="3548377"/>
            <a:ext cx="1093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4</a:t>
            </a:r>
            <a:r>
              <a:rPr kumimoji="1" lang="en-US" altLang="ja-JP" sz="2800" dirty="0" smtClean="0"/>
              <a:t>. </a:t>
            </a:r>
            <a:r>
              <a:rPr lang="en-US" altLang="ja-JP" sz="2800" dirty="0" smtClean="0"/>
              <a:t>Thu</a:t>
            </a:r>
            <a:endParaRPr kumimoji="1" lang="ja-JP" altLang="en-US" sz="28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36275" y="620688"/>
            <a:ext cx="912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5</a:t>
            </a:r>
            <a:r>
              <a:rPr kumimoji="1" lang="en-US" altLang="ja-JP" sz="2800" dirty="0" smtClean="0"/>
              <a:t>. </a:t>
            </a:r>
            <a:r>
              <a:rPr lang="en-US" altLang="ja-JP" sz="2800" dirty="0"/>
              <a:t>Fri</a:t>
            </a:r>
            <a:endParaRPr kumimoji="1" lang="ja-JP" altLang="en-US" sz="2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308304" y="1500252"/>
            <a:ext cx="994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chemeClr val="tx2"/>
                </a:solidFill>
              </a:rPr>
              <a:t>6</a:t>
            </a:r>
            <a:r>
              <a:rPr kumimoji="1" lang="en-US" altLang="ja-JP" sz="2800" dirty="0" smtClean="0">
                <a:solidFill>
                  <a:schemeClr val="tx2"/>
                </a:solidFill>
              </a:rPr>
              <a:t>. </a:t>
            </a:r>
            <a:r>
              <a:rPr lang="en-US" altLang="ja-JP" sz="2800" dirty="0">
                <a:solidFill>
                  <a:schemeClr val="tx2"/>
                </a:solidFill>
              </a:rPr>
              <a:t>Sat</a:t>
            </a:r>
            <a:endParaRPr kumimoji="1" lang="ja-JP" altLang="en-US" sz="2800" dirty="0">
              <a:solidFill>
                <a:schemeClr val="tx2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56176" y="4293096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7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. </a:t>
            </a:r>
            <a:r>
              <a:rPr lang="en-US" altLang="ja-JP" sz="2800" dirty="0">
                <a:solidFill>
                  <a:srgbClr val="FF0000"/>
                </a:solidFill>
              </a:rPr>
              <a:t>Sun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4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4.16281E-7 L -0.29619 0.18918 " pathEditMode="relative" ptsTypes="AA">
                                      <p:cBhvr>
                                        <p:cTn id="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58834E-6 L -0.05312 0.01595 C -0.06423 0.01965 -0.08073 0.02173 -0.09809 0.02173 C -0.11788 0.02173 -0.1335 0.01965 -0.14462 0.01595 L -0.19757 4.58834E-6 " pathEditMode="relative" rAng="0" ptsTypes="FffFF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8" y="108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3.51526E-6 L -0.34931 -0.29949 " pathEditMode="relative" ptsTypes="AA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48474E-6 L 0.14704 -0.3536 " pathEditMode="relative" ptsTypes="AA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031E-7 L 0.35087 -0.1917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5" y="-95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1507153"/>
            <a:ext cx="40100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17804"/>
            <a:ext cx="8096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124897" y="764704"/>
            <a:ext cx="2376264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ja-JP" sz="40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</a:t>
            </a:r>
            <a:endParaRPr lang="ja-JP" altLang="en-US" sz="40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702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11371 -0.05301 C -0.17552 -0.05301 -0.22534 0.01157 -0.22534 0.09051 C -0.22534 0.18356 -0.16979 0.21736 -0.13611 0.23148 L -0.09131 0.24629 C -0.05763 0.26065 -0.00225 0.29629 -0.00173 0.40162 C -0.00173 0.46852 -0.05191 0.5456 -0.11371 0.5456 C -0.17552 0.5456 -0.22534 0.46898 -0.22534 0.40162 C -0.22534 0.29629 -0.16979 0.26065 -0.13611 0.24629 L -0.09131 0.23148 C -0.05763 0.21736 -0.00173 0.18333 -0.00173 0.09051 C -0.00173 0.01157 -0.05191 -0.05301 -0.11371 -0.05301 Z " pathEditMode="relative" rAng="5400000" ptsTypes="ffFffffFfff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090" y="1628775"/>
            <a:ext cx="5722938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39"/>
            <a:ext cx="2329379" cy="233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s://minnanokyozai.jp/kyozai/material/IUM00240/ium00240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01322"/>
            <a:ext cx="3342373" cy="24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486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5400" smtClean="0">
                <a:solidFill>
                  <a:schemeClr val="tx1"/>
                </a:solidFill>
              </a:rPr>
              <a:t>10</a:t>
            </a:r>
          </a:p>
        </p:txBody>
      </p:sp>
      <p:pic>
        <p:nvPicPr>
          <p:cNvPr id="1331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568825" cy="48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C:\Users\fukushima\AppData\Local\Microsoft\Windows\Temporary Internet Files\Content.IE5\W036O0PX\MC90033417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793" y="2132856"/>
            <a:ext cx="2139217" cy="351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2342208" y="1535201"/>
            <a:ext cx="4083170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0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10</a:t>
            </a:r>
            <a:endParaRPr lang="ja-JP" altLang="en-US" sz="30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902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itte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kimasu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itte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rasshai</a:t>
            </a:r>
            <a:endParaRPr kumimoji="1" lang="ja-JP" altLang="en-US" dirty="0"/>
          </a:p>
        </p:txBody>
      </p:sp>
      <p:pic>
        <p:nvPicPr>
          <p:cNvPr id="8" name="Picture 4" descr="https://minnanokyozai.jp/kyozai/material/ISG00391/ISG00391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形吹き出し 4"/>
          <p:cNvSpPr/>
          <p:nvPr/>
        </p:nvSpPr>
        <p:spPr>
          <a:xfrm>
            <a:off x="6012160" y="1844824"/>
            <a:ext cx="2592288" cy="2304256"/>
          </a:xfrm>
          <a:prstGeom prst="wedgeEllipseCallout">
            <a:avLst>
              <a:gd name="adj1" fmla="val -66492"/>
              <a:gd name="adj2" fmla="val 558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10" name="円形吹き出し 9"/>
          <p:cNvSpPr/>
          <p:nvPr/>
        </p:nvSpPr>
        <p:spPr>
          <a:xfrm>
            <a:off x="251520" y="1327270"/>
            <a:ext cx="2592288" cy="2304256"/>
          </a:xfrm>
          <a:prstGeom prst="wedgeEllipseCallout">
            <a:avLst>
              <a:gd name="adj1" fmla="val 38929"/>
              <a:gd name="adj2" fmla="val 6977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50368" y="2865807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092280" y="3475407"/>
            <a:ext cx="609600" cy="6096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012160" y="2643009"/>
            <a:ext cx="2643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dirty="0" err="1"/>
              <a:t>itte</a:t>
            </a:r>
            <a:r>
              <a:rPr lang="en-US" altLang="ja-JP" sz="4000" dirty="0"/>
              <a:t> </a:t>
            </a:r>
            <a:r>
              <a:rPr lang="en-US" altLang="ja-JP" sz="4000" dirty="0" err="1"/>
              <a:t>kimasu</a:t>
            </a:r>
            <a:r>
              <a:rPr lang="en-US" altLang="ja-JP" sz="4000" dirty="0" smtClean="0"/>
              <a:t>!</a:t>
            </a:r>
            <a:endParaRPr lang="ja-JP" altLang="en-US" sz="4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0071" y="2125455"/>
            <a:ext cx="26437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err="1"/>
              <a:t>itte</a:t>
            </a:r>
            <a:r>
              <a:rPr lang="en-US" altLang="ja-JP" sz="4000" dirty="0"/>
              <a:t> </a:t>
            </a:r>
            <a:r>
              <a:rPr lang="en-US" altLang="ja-JP" sz="4000" dirty="0" err="1"/>
              <a:t>rasshai</a:t>
            </a:r>
            <a:r>
              <a:rPr lang="en-US" altLang="ja-JP" sz="4000" dirty="0"/>
              <a:t>!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1779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10" grpId="0" animBg="1"/>
      <p:bldP spid="6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40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	 (itchy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)</a:t>
            </a:r>
            <a:endParaRPr lang="en-GB" altLang="ja-JP" sz="40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4000" b="1" dirty="0" err="1">
                <a:ea typeface="DF00Comic7" pitchFamily="49" charset="-128"/>
                <a:cs typeface="Times New Roman" pitchFamily="18" charset="0"/>
              </a:rPr>
              <a:t>ni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      (knee)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3     san  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(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sun)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40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40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yon  (yawn)</a:t>
            </a:r>
            <a:endParaRPr lang="en-NZ" altLang="ja-JP" sz="40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5     go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    (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go)</a:t>
            </a:r>
            <a:endParaRPr lang="en-GB" altLang="ja-JP" sz="40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40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4000" b="1" dirty="0" err="1">
                <a:ea typeface="DF00Comic7" pitchFamily="49" charset="-128"/>
                <a:cs typeface="Times New Roman" pitchFamily="18" charset="0"/>
              </a:rPr>
              <a:t>roku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 (rock)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nana (nan</a:t>
            </a:r>
            <a:r>
              <a:rPr lang="en-US" altLang="ja-JP" sz="4000" b="1" dirty="0" smtClean="0">
                <a:ea typeface="DF00Comic7" pitchFamily="49" charset="-128"/>
                <a:cs typeface="Times New Roman" pitchFamily="18" charset="0"/>
              </a:rPr>
              <a:t>a</a:t>
            </a:r>
            <a:r>
              <a:rPr lang="en-NZ" altLang="ja-JP" sz="4000" b="1" dirty="0" smtClean="0">
                <a:ea typeface="DF00Comic7" pitchFamily="49" charset="-128"/>
                <a:cs typeface="Times New Roman" pitchFamily="18" charset="0"/>
              </a:rPr>
              <a:t>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4000" b="1" dirty="0" err="1">
                <a:ea typeface="DF00Comic7" pitchFamily="49" charset="-128"/>
                <a:cs typeface="Times New Roman" pitchFamily="18" charset="0"/>
              </a:rPr>
              <a:t>hachi</a:t>
            </a:r>
            <a:r>
              <a:rPr lang="en-NZ" altLang="ja-JP" sz="4000" b="1" dirty="0">
                <a:ea typeface="DF00Comic7" pitchFamily="49" charset="-128"/>
                <a:cs typeface="Times New Roman" pitchFamily="18" charset="0"/>
              </a:rPr>
              <a:t> ( hatch )</a:t>
            </a:r>
            <a:endParaRPr lang="en-GB" altLang="ja-JP" sz="40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40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40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40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4000" b="1" dirty="0">
                <a:ea typeface="DF00Comic7" pitchFamily="49" charset="-128"/>
              </a:rPr>
              <a:t>uu</a:t>
            </a:r>
            <a:r>
              <a:rPr lang="en-NZ" altLang="ja-JP" sz="4000" b="1" dirty="0" smtClean="0">
                <a:ea typeface="DF00Comic7" pitchFamily="49" charset="-128"/>
              </a:rPr>
              <a:t> (queue) </a:t>
            </a:r>
            <a:endParaRPr lang="en-NZ" altLang="ja-JP" sz="40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4000" b="1" dirty="0" smtClean="0">
                <a:ea typeface="ＭＳ Ｐゴシック" pitchFamily="34" charset="-128"/>
              </a:rPr>
              <a:t>10</a:t>
            </a:r>
            <a:r>
              <a:rPr lang="ja-JP" altLang="en-NZ" sz="4000" b="1" dirty="0" smtClean="0">
                <a:ea typeface="ＭＳ Ｐゴシック" pitchFamily="34" charset="-128"/>
              </a:rPr>
              <a:t>   </a:t>
            </a:r>
            <a:r>
              <a:rPr lang="en-NZ" altLang="ja-JP" sz="4000" b="1" dirty="0" smtClean="0">
                <a:ea typeface="ＭＳ Ｐゴシック" pitchFamily="34" charset="-128"/>
              </a:rPr>
              <a:t>j</a:t>
            </a:r>
            <a:r>
              <a:rPr lang="en-US" altLang="ja-JP" sz="4000" b="1" dirty="0">
                <a:ea typeface="DF00Comic7" pitchFamily="49" charset="-128"/>
              </a:rPr>
              <a:t>uu</a:t>
            </a:r>
            <a:r>
              <a:rPr lang="en-US" altLang="ja-JP" sz="4000" b="1" dirty="0" smtClean="0">
                <a:ea typeface="DF00Comic7" pitchFamily="49" charset="-128"/>
              </a:rPr>
              <a:t>    </a:t>
            </a:r>
            <a:r>
              <a:rPr lang="en-NZ" altLang="ja-JP" sz="4000" b="1" dirty="0" smtClean="0">
                <a:ea typeface="ＭＳ Ｐゴシック" pitchFamily="34" charset="-128"/>
              </a:rPr>
              <a:t>(j</a:t>
            </a:r>
            <a:r>
              <a:rPr lang="en-US" altLang="ja-JP" sz="4000" b="1" dirty="0" err="1" smtClean="0">
                <a:ea typeface="DF00Comic7" pitchFamily="49" charset="-128"/>
              </a:rPr>
              <a:t>uu</a:t>
            </a:r>
            <a:r>
              <a:rPr lang="en-US" altLang="ja-JP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ea typeface="DF00Comic7" pitchFamily="49" charset="-128"/>
              </a:rPr>
              <a:t>doo</a:t>
            </a:r>
            <a:r>
              <a:rPr lang="en-NZ" altLang="ja-JP" sz="4000" b="1" dirty="0" smtClean="0">
                <a:ea typeface="ＭＳ Ｐゴシック" pitchFamily="34" charset="-128"/>
              </a:rPr>
              <a:t>)</a:t>
            </a:r>
            <a:endParaRPr lang="en-GB" altLang="ja-JP" sz="4000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868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play Bingo!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Choose 9 numbers and fill them in on the grid. </a:t>
            </a:r>
          </a:p>
          <a:p>
            <a:r>
              <a:rPr lang="en-US" altLang="ja-JP" dirty="0" smtClean="0"/>
              <a:t>Listen carefully to the number being called out in Japanese. </a:t>
            </a:r>
          </a:p>
          <a:p>
            <a:r>
              <a:rPr lang="en-US" altLang="ja-JP" dirty="0" smtClean="0"/>
              <a:t>Each time one of your numbers is called, cross it off. </a:t>
            </a:r>
          </a:p>
          <a:p>
            <a:r>
              <a:rPr lang="en-US" altLang="ja-JP" dirty="0" smtClean="0"/>
              <a:t>When you have a line of 3, call out, ‘BINGO!’</a:t>
            </a:r>
            <a:endParaRPr kumimoji="1"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8592" y="5085184"/>
            <a:ext cx="2049600" cy="1556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tadaima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okaeri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nasai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SG00071/ISG00071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851" y="2060848"/>
            <a:ext cx="565745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円形吹き出し 4"/>
          <p:cNvSpPr/>
          <p:nvPr/>
        </p:nvSpPr>
        <p:spPr>
          <a:xfrm>
            <a:off x="5652120" y="2132856"/>
            <a:ext cx="2952328" cy="2304256"/>
          </a:xfrm>
          <a:prstGeom prst="wedgeEllipseCallout">
            <a:avLst>
              <a:gd name="adj1" fmla="val -73364"/>
              <a:gd name="adj2" fmla="val 5715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sp>
        <p:nvSpPr>
          <p:cNvPr id="6" name="円形吹き出し 5"/>
          <p:cNvSpPr/>
          <p:nvPr/>
        </p:nvSpPr>
        <p:spPr>
          <a:xfrm>
            <a:off x="467544" y="1412776"/>
            <a:ext cx="2952328" cy="2304256"/>
          </a:xfrm>
          <a:prstGeom prst="wedgeEllipseCallout">
            <a:avLst>
              <a:gd name="adj1" fmla="val 52636"/>
              <a:gd name="adj2" fmla="val 5084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0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823484" y="3717032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780456" y="3146271"/>
            <a:ext cx="609600" cy="6096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073918" y="1811432"/>
            <a:ext cx="17395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err="1"/>
              <a:t>Okaeri</a:t>
            </a:r>
            <a:endParaRPr lang="en-US" altLang="ja-JP" sz="4000" dirty="0"/>
          </a:p>
          <a:p>
            <a:pPr algn="ctr"/>
            <a:r>
              <a:rPr lang="en-US" altLang="ja-JP" sz="4000" dirty="0"/>
              <a:t>(</a:t>
            </a:r>
            <a:r>
              <a:rPr lang="en-US" altLang="ja-JP" sz="4000" dirty="0" err="1"/>
              <a:t>nasai</a:t>
            </a:r>
            <a:r>
              <a:rPr lang="en-US" altLang="ja-JP" sz="4000" dirty="0"/>
              <a:t>)!</a:t>
            </a:r>
            <a:endParaRPr lang="ja-JP" altLang="en-US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81363" y="2780928"/>
            <a:ext cx="2093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4000" dirty="0" err="1"/>
              <a:t>Tadaima</a:t>
            </a:r>
            <a:r>
              <a:rPr lang="en-US" altLang="ja-JP" sz="4000" dirty="0"/>
              <a:t>!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31326655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Greeting song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02017" y="6340678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https://www.youtube.com/watch?v=8j2aOAaHzoY</a:t>
            </a:r>
            <a:endParaRPr kumimoji="1" lang="ja-JP" altLang="en-US" dirty="0"/>
          </a:p>
        </p:txBody>
      </p:sp>
      <p:pic>
        <p:nvPicPr>
          <p:cNvPr id="8" name="Picture 2" descr="C:\Users\fukushima\AppData\Local\Microsoft\Windows\Temporary Internet Files\Content.IE5\808H4RCM\MC900356837[1].wmf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33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3342" y="529526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>
                <a:solidFill>
                  <a:srgbClr val="FF0000"/>
                </a:solidFill>
              </a:rPr>
              <a:t>Erin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3702" y="5295268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>
                <a:solidFill>
                  <a:srgbClr val="FF0000"/>
                </a:solidFill>
              </a:rPr>
              <a:t>Honigon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2409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40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103948" cy="273596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81374" y="5517232"/>
            <a:ext cx="298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 smtClean="0">
                <a:solidFill>
                  <a:srgbClr val="FF0000"/>
                </a:solidFill>
              </a:rPr>
              <a:t>Honigon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5092" y="5517232"/>
            <a:ext cx="2340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solidFill>
                  <a:srgbClr val="0070C0"/>
                </a:solidFill>
              </a:rPr>
              <a:t>sensee</a:t>
            </a:r>
            <a:endParaRPr lang="ja-JP" altLang="en-US" sz="6000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fukushima\AppData\Local\Microsoft\Windows\Temporary Internet Files\Content.IE5\IN4LIU00\MC90044630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99" y="1196752"/>
            <a:ext cx="17145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ukushima\AppData\Local\Microsoft\Windows\Temporary Internet Files\Content.IE5\S8R4RA46\MC90042176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3" y="3358645"/>
            <a:ext cx="1728192" cy="16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ukushima\AppData\Local\Microsoft\Windows\Temporary Internet Files\Content.IE5\7FQJ6Y7K\MC90044630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2518"/>
            <a:ext cx="1748333" cy="17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36NE3QV9\MC90044631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68" y="3424979"/>
            <a:ext cx="1764792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7701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4" descr="phot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85875"/>
            <a:ext cx="3240087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0" descr="Image:Sugimoris025.png">
            <a:hlinkClick r:id="rId10" tooltip="Image:Sugimoris025.png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77072"/>
            <a:ext cx="2736180" cy="257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ドラゴンボール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068960"/>
            <a:ext cx="3124448" cy="2807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581200" y="3140968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842110" y="585749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372200" y="2276872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Numbers</a:t>
            </a:r>
            <a:r>
              <a:rPr lang="ja-JP" altLang="en-US" dirty="0" smtClean="0"/>
              <a:t> </a:t>
            </a:r>
            <a:r>
              <a:rPr lang="en-US" altLang="ja-JP" dirty="0"/>
              <a:t>in </a:t>
            </a:r>
            <a:r>
              <a:rPr lang="en-US" altLang="ja-JP" dirty="0" smtClean="0"/>
              <a:t>Japanese</a:t>
            </a:r>
            <a:endParaRPr lang="en-GB" dirty="0"/>
          </a:p>
        </p:txBody>
      </p:sp>
      <p:pic>
        <p:nvPicPr>
          <p:cNvPr id="1027" name="Picture 3" descr="C:\Users\fukushima\AppData\Local\Microsoft\Windows\Temporary Internet Files\Content.IE5\808H4RCM\MC90005558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300906"/>
            <a:ext cx="2468474" cy="223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ukushima\AppData\Local\Microsoft\Windows\Temporary Internet Files\Content.IE5\LBYAEAO4\MC9002812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2172832" cy="2187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25196" y="4958915"/>
            <a:ext cx="3198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一、二、三</a:t>
            </a:r>
            <a:endParaRPr lang="ja-JP" alt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00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Let’s learn numbers!!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1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ichi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2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ni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3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san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4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yon</a:t>
            </a:r>
            <a:endParaRPr lang="en-NZ" altLang="ja-JP" sz="5400" b="1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5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go</a:t>
            </a:r>
            <a:endParaRPr lang="en-GB" altLang="ja-JP" sz="5400" dirty="0">
              <a:ea typeface="DF00Comic7" pitchFamily="49" charset="-128"/>
              <a:cs typeface="Times New Roman" pitchFamily="18" charset="0"/>
            </a:endParaRPr>
          </a:p>
          <a:p>
            <a:pPr marL="0" indent="0">
              <a:buNone/>
            </a:pPr>
            <a:endParaRPr kumimoji="1" lang="ja-JP" altLang="en-US" sz="5400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1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6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roku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7     </a:t>
            </a:r>
            <a:r>
              <a:rPr lang="en-NZ" altLang="ja-JP" sz="5400" b="1" dirty="0" smtClean="0">
                <a:ea typeface="DF00Comic7" pitchFamily="49" charset="-128"/>
                <a:cs typeface="Times New Roman" pitchFamily="18" charset="0"/>
              </a:rPr>
              <a:t>nana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NZ" altLang="ja-JP" sz="5400" b="1" dirty="0">
                <a:ea typeface="DF00Comic7" pitchFamily="49" charset="-128"/>
                <a:cs typeface="Times New Roman" pitchFamily="18" charset="0"/>
              </a:rPr>
              <a:t>8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hachi</a:t>
            </a:r>
            <a:endParaRPr lang="en-GB" altLang="ja-JP" sz="5400" dirty="0">
              <a:ea typeface="ＭＳ Ｐゴシック" pitchFamily="34" charset="-128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DF00Comic7" pitchFamily="49" charset="-128"/>
                <a:cs typeface="Times New Roman" pitchFamily="18" charset="0"/>
              </a:rPr>
              <a:t>9</a:t>
            </a:r>
            <a:r>
              <a:rPr lang="ja-JP" altLang="en-NZ" sz="5400" b="1" dirty="0" smtClean="0">
                <a:ea typeface="DF00Comic7" pitchFamily="49" charset="-128"/>
                <a:cs typeface="Times New Roman" pitchFamily="18" charset="0"/>
              </a:rPr>
              <a:t>     </a:t>
            </a:r>
            <a:r>
              <a:rPr lang="en-NZ" altLang="ja-JP" sz="5400" b="1" dirty="0" err="1" smtClean="0">
                <a:ea typeface="DF00Comic7" pitchFamily="49" charset="-128"/>
                <a:cs typeface="Times New Roman" pitchFamily="18" charset="0"/>
              </a:rPr>
              <a:t>ky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r>
              <a:rPr lang="en-NZ" altLang="ja-JP" sz="5400" b="1" dirty="0" smtClean="0">
                <a:ea typeface="DF00Comic7" pitchFamily="49" charset="-128"/>
              </a:rPr>
              <a:t> </a:t>
            </a:r>
            <a:endParaRPr lang="en-NZ" altLang="ja-JP" sz="5400" b="1" dirty="0">
              <a:ea typeface="DF00Comic7" pitchFamily="49" charset="-128"/>
            </a:endParaRPr>
          </a:p>
          <a:p>
            <a:pPr marL="0" indent="0">
              <a:buNone/>
            </a:pPr>
            <a:r>
              <a:rPr lang="en-US" altLang="ja-JP" sz="5400" b="1" dirty="0" smtClean="0">
                <a:ea typeface="ＭＳ Ｐゴシック" pitchFamily="34" charset="-128"/>
              </a:rPr>
              <a:t>10</a:t>
            </a:r>
            <a:r>
              <a:rPr lang="ja-JP" altLang="en-NZ" sz="5400" b="1" dirty="0" smtClean="0">
                <a:ea typeface="ＭＳ Ｐゴシック" pitchFamily="34" charset="-128"/>
              </a:rPr>
              <a:t>   </a:t>
            </a:r>
            <a:r>
              <a:rPr lang="en-NZ" altLang="ja-JP" sz="5400" b="1" dirty="0" smtClean="0">
                <a:ea typeface="ＭＳ Ｐゴシック" pitchFamily="34" charset="-128"/>
              </a:rPr>
              <a:t>j</a:t>
            </a:r>
            <a:r>
              <a:rPr lang="en-US" altLang="ja-JP" sz="5400" b="1" dirty="0">
                <a:ea typeface="DF00Comic7" pitchFamily="49" charset="-128"/>
              </a:rPr>
              <a:t>uu</a:t>
            </a:r>
            <a:endParaRPr lang="en-GB" altLang="ja-JP" sz="5400" dirty="0">
              <a:ea typeface="ＭＳ Ｐゴシック" pitchFamily="34" charset="-128"/>
            </a:endParaRPr>
          </a:p>
        </p:txBody>
      </p:sp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1901491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2887052"/>
            <a:ext cx="609600" cy="609600"/>
          </a:xfrm>
          <a:prstGeom prst="rect">
            <a:avLst/>
          </a:prstGeom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3872613"/>
            <a:ext cx="609600" cy="609600"/>
          </a:xfrm>
          <a:prstGeom prst="rect">
            <a:avLst/>
          </a:prstGeom>
        </p:spPr>
      </p:pic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4858174"/>
            <a:ext cx="609600" cy="609600"/>
          </a:xfrm>
          <a:prstGeom prst="rect">
            <a:avLst/>
          </a:prstGeom>
        </p:spPr>
      </p:pic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2987824" y="5843736"/>
            <a:ext cx="609600" cy="609600"/>
          </a:xfrm>
          <a:prstGeom prst="rect">
            <a:avLst/>
          </a:prstGeom>
        </p:spPr>
      </p:pic>
      <p:pic>
        <p:nvPicPr>
          <p:cNvPr id="10" name="録音されたサウンド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1851177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2850905"/>
            <a:ext cx="609600" cy="609600"/>
          </a:xfrm>
          <a:prstGeom prst="rect">
            <a:avLst/>
          </a:prstGeom>
        </p:spPr>
      </p:pic>
      <p:pic>
        <p:nvPicPr>
          <p:cNvPr id="12" name="録音されたサウンド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3850633"/>
            <a:ext cx="609600" cy="609600"/>
          </a:xfrm>
          <a:prstGeom prst="rect">
            <a:avLst/>
          </a:prstGeom>
        </p:spPr>
      </p:pic>
      <p:pic>
        <p:nvPicPr>
          <p:cNvPr id="13" name="録音されたサウンド">
            <a:hlinkClick r:id="" action="ppaction://media"/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4850361"/>
            <a:ext cx="609600" cy="609600"/>
          </a:xfrm>
          <a:prstGeom prst="rect">
            <a:avLst/>
          </a:prstGeom>
        </p:spPr>
      </p:pic>
      <p:pic>
        <p:nvPicPr>
          <p:cNvPr id="14" name="録音されたサウンド">
            <a:hlinkClick r:id="" action="ppaction://media"/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3"/>
          <a:stretch>
            <a:fillRect/>
          </a:stretch>
        </p:blipFill>
        <p:spPr>
          <a:xfrm>
            <a:off x="7668344" y="585008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8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6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5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8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74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56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7" dur="16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3" dur="159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9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68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10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61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0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1" dur="186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</TotalTime>
  <Words>237</Words>
  <Application>Microsoft Office PowerPoint</Application>
  <PresentationFormat>画面に合わせる (4:3)</PresentationFormat>
  <Paragraphs>93</Paragraphs>
  <Slides>21</Slides>
  <Notes>21</Notes>
  <HiddenSlides>0</HiddenSlides>
  <MMClips>18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2" baseType="lpstr">
      <vt:lpstr>Office ​​テーマ</vt:lpstr>
      <vt:lpstr>Numbers</vt:lpstr>
      <vt:lpstr>itte kimasu/itte rasshai</vt:lpstr>
      <vt:lpstr>tadaima/okaeri(nasai)</vt:lpstr>
      <vt:lpstr>Greeting song</vt:lpstr>
      <vt:lpstr>Namae wa?</vt:lpstr>
      <vt:lpstr>Namae wa?</vt:lpstr>
      <vt:lpstr>Namae wa?</vt:lpstr>
      <vt:lpstr>Numbers in Japanese</vt:lpstr>
      <vt:lpstr>Let’s learn numbers!!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Let’s learn numbers!!</vt:lpstr>
      <vt:lpstr>Let’s play Bingo!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39</cp:revision>
  <dcterms:created xsi:type="dcterms:W3CDTF">2013-11-20T15:19:43Z</dcterms:created>
  <dcterms:modified xsi:type="dcterms:W3CDTF">2014-07-01T08:58:00Z</dcterms:modified>
</cp:coreProperties>
</file>